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నోవహును అతనితోకూడ ఓడలో నున్న సమస్త జంతువులను సమస్త పశువులను జ్ఞాపకము చేసికొనెను. దేవుడు భూమిమీద వాయువు విసరునట్లు చేయుటవలన నీళ్లు తగ్గిపోయెను.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అగాధ జలముల ఊటలును ఆకాశపు తూములును మూయబడెను; ఆకాశమునుండి కురియుచున్న ప్రచండ వర్షము నిలిచిపోయెను.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నీళ్లు భూమిమీద నుండి క్రమక్రమముగా తీసిపోవుచుండెను; నూటఏబది దినములైన తరువాత నీళ్లు తగ్గిపోగా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ఏడవ నెల పదియేడవ దినమున ఓడ అరారాతు కొండలమీద నిలిచెను.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నీళ్లు పదియవ నెలవరకు క్రమముగా తగ్గుచు వచ్చెను. పదియవ నెల మొదటి దినమున కొండల శిఖరములు కనబడెను.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నలుబది దినములైన తరువాత నోవహు తాను చేసిన ఓడ కిటికీ తీసి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ఒక కాకిని వెలుపలికి పోవిడిచెను. అది బయటికి వెళ్లి భూమిమీదనుండి నీళ్లు ఇంకిపోవు వరకు ఇటు అటు తిరుగుచుండెను.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నీళ్లు నేలమీదనుండి తగ్గినవో లేదో చూచుటకు అతడు తనయొద్దనుండి నల్ల పావురమొకటి వెలుపలికి పోవిడిచెను.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నీళ్లు భూమి అంతటి మీద నున్నందున తన అరకాలు నిలుపుటకు దానికి స్థలము దొరకలేదు గనుక ఓడలోనున్న అతనియొద్దకు తిరిగి వచ్చెను. అప్పుడతడు చెయ్యి చాపి దాని పట్టుకొని ఓడలోనికి తీసికొనెను.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మరి యేడు దినములు తాళి మరల ఆ నల్ల పావురమును ఓడలోనుండి వెలుపలికి విడిచెను.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సాయంకాలమున అది అతనియొద్దకు వచ్చినప్పుడు త్రుంచబడిన ఓలీవచెట్టు ఆకు దాని నోటనుండెను గనుక నీళ్లు భూమిమీదనుండి తగ్గిపోయెనని నోవహునకు తెలిసెను.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అతడింక మరి యేడు దినములు తాళి ఆ పావురమును వెలుపలికి విడిచెను. ఆ తరువాత అది అతనియొద్దకు తిరిగి రాలేదు.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ఆరువందల ఒకటవ సంవత్సరము మొదటి నెల తొలి దినమున నీళ్లు భూమిమీదనుండి యింకిపోయెను. నోవహు ఓడ కప్పు తీసి చూచినప్పుడు నేల ఆరియుండెను.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రెండవ నెల యిరువది యేడవ దినమున భూమి యెండియుండెను.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దేవుడు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నీవును నీతో కూడ నీ భార్యయు నీ కుమారులును నీ కోడండ్రును ఓడలోనుండి బయటికి రండి.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పక్షులు పశువులు భూమిమీద ప్రాకు ప్రతి జాతి పురుగులు మొదలైన సమస్త శరీరులలో నీతో కూడ నున్న ప్రతి జంతువును వెంటబెట్టుకొని వెలుపలికి రావలెను. అవి భూమిమీద బహుగా విస్తరించి భూమిమీద ఫలించి అభివృద్ధి పొందవలెనని నోవహుతో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నోవహును అతనితో కూడ అతని కుమారులును అతని భార్యయు అతని కోడండ్రును బయటికి వచ్చిరి.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ప్రతి జంతువును ప్రాకు ప్రతి పురుగును ప్రతి పిట్టయు భూమిమీద సంచరించునవన్నియు వాటి వాటి జాతుల చొప్పున ఆ ఓడలోనుండి బయటికి 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నోవహు యెహోవాకు బలిపీఠము కట్టి, పవిత్ర పశువులన్నిటిలోను పవిత్ర పక్షులన్నిటిలోను కొన్ని తీసికొని ఆ పీఠముమీద దహనబలి అర్పించెను.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యెహోవా ఇంపయిన సువాసన నాఘ్రాణించి ఇకమీదట నరులనుబట్టి భూమిని మరల శపించను. ఎందుకనగా నరుల హృదయాలోచన వారి బాల్యమునుండి చెడ్డది. నేనిప్పుడు చేసిన ప్రకారముగా ఇకను సమస్త జీవులను సంహరింపను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8:22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భూమి నిలిచియున్నంతవరకు వెదకాలమును కోతకాలమును శీతోష్ణములును వేసవి శీతకాలములును రాత్రింబగళ్లును ఉండక మానవని తన హృదయములో అనుకొనెను.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8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